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42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839" autoAdjust="0"/>
    <p:restoredTop sz="88848" autoAdjust="0"/>
  </p:normalViewPr>
  <p:slideViewPr>
    <p:cSldViewPr snapToGrid="0">
      <p:cViewPr varScale="1">
        <p:scale>
          <a:sx n="82" d="100"/>
          <a:sy n="82" d="100"/>
        </p:scale>
        <p:origin x="994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7" y="16"/>
            <a:ext cx="2949575" cy="498475"/>
          </a:xfrm>
          <a:prstGeom prst="rect">
            <a:avLst/>
          </a:prstGeom>
        </p:spPr>
        <p:txBody>
          <a:bodyPr vert="horz" lIns="91329" tIns="45664" rIns="91329" bIns="4566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54" y="16"/>
            <a:ext cx="2949575" cy="498475"/>
          </a:xfrm>
          <a:prstGeom prst="rect">
            <a:avLst/>
          </a:prstGeom>
        </p:spPr>
        <p:txBody>
          <a:bodyPr vert="horz" lIns="91329" tIns="45664" rIns="91329" bIns="45664" rtlCol="0"/>
          <a:lstStyle>
            <a:lvl1pPr algn="r">
              <a:defRPr sz="1200"/>
            </a:lvl1pPr>
          </a:lstStyle>
          <a:p>
            <a:fld id="{E66026D1-6416-4E32-921F-FEF7CA8C71B3}" type="datetimeFigureOut">
              <a:rPr kumimoji="1" lang="ja-JP" altLang="en-US" smtClean="0"/>
              <a:t>2025/3/20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9" tIns="45664" rIns="91329" bIns="4566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54"/>
            <a:ext cx="5445125" cy="3913187"/>
          </a:xfrm>
          <a:prstGeom prst="rect">
            <a:avLst/>
          </a:prstGeom>
        </p:spPr>
        <p:txBody>
          <a:bodyPr vert="horz" lIns="91329" tIns="45664" rIns="91329" bIns="4566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7" y="9440879"/>
            <a:ext cx="2949575" cy="498475"/>
          </a:xfrm>
          <a:prstGeom prst="rect">
            <a:avLst/>
          </a:prstGeom>
        </p:spPr>
        <p:txBody>
          <a:bodyPr vert="horz" lIns="91329" tIns="45664" rIns="91329" bIns="4566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54" y="9440879"/>
            <a:ext cx="2949575" cy="498475"/>
          </a:xfrm>
          <a:prstGeom prst="rect">
            <a:avLst/>
          </a:prstGeom>
        </p:spPr>
        <p:txBody>
          <a:bodyPr vert="horz" lIns="91329" tIns="45664" rIns="91329" bIns="45664" rtlCol="0" anchor="b"/>
          <a:lstStyle>
            <a:lvl1pPr algn="r">
              <a:defRPr sz="1200"/>
            </a:lvl1pPr>
          </a:lstStyle>
          <a:p>
            <a:fld id="{619EAFA3-29DF-4131-9F08-B08446AE8D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9806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4B00-3315-4797-8C82-73CD89CBADFA}" type="datetimeFigureOut">
              <a:rPr kumimoji="1" lang="ja-JP" altLang="en-US" smtClean="0"/>
              <a:t>2025/3/20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D1FB7-6EF9-4CAC-9D2E-E7A664C186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5268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4B00-3315-4797-8C82-73CD89CBADFA}" type="datetimeFigureOut">
              <a:rPr kumimoji="1" lang="ja-JP" altLang="en-US" smtClean="0"/>
              <a:t>2025/3/20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D1FB7-6EF9-4CAC-9D2E-E7A664C186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7785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4B00-3315-4797-8C82-73CD89CBADFA}" type="datetimeFigureOut">
              <a:rPr kumimoji="1" lang="ja-JP" altLang="en-US" smtClean="0"/>
              <a:t>2025/3/20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D1FB7-6EF9-4CAC-9D2E-E7A664C186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1071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4B00-3315-4797-8C82-73CD89CBADFA}" type="datetimeFigureOut">
              <a:rPr kumimoji="1" lang="ja-JP" altLang="en-US" smtClean="0"/>
              <a:t>2025/3/20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D1FB7-6EF9-4CAC-9D2E-E7A664C186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8484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4B00-3315-4797-8C82-73CD89CBADFA}" type="datetimeFigureOut">
              <a:rPr kumimoji="1" lang="ja-JP" altLang="en-US" smtClean="0"/>
              <a:t>2025/3/20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D1FB7-6EF9-4CAC-9D2E-E7A664C186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9621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4B00-3315-4797-8C82-73CD89CBADFA}" type="datetimeFigureOut">
              <a:rPr kumimoji="1" lang="ja-JP" altLang="en-US" smtClean="0"/>
              <a:t>2025/3/20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D1FB7-6EF9-4CAC-9D2E-E7A664C186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1253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4B00-3315-4797-8C82-73CD89CBADFA}" type="datetimeFigureOut">
              <a:rPr kumimoji="1" lang="ja-JP" altLang="en-US" smtClean="0"/>
              <a:t>2025/3/20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D1FB7-6EF9-4CAC-9D2E-E7A664C186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0741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4B00-3315-4797-8C82-73CD89CBADFA}" type="datetimeFigureOut">
              <a:rPr kumimoji="1" lang="ja-JP" altLang="en-US" smtClean="0"/>
              <a:t>2025/3/20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D1FB7-6EF9-4CAC-9D2E-E7A664C186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2897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4B00-3315-4797-8C82-73CD89CBADFA}" type="datetimeFigureOut">
              <a:rPr kumimoji="1" lang="ja-JP" altLang="en-US" smtClean="0"/>
              <a:t>2025/3/20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D1FB7-6EF9-4CAC-9D2E-E7A664C186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5605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4B00-3315-4797-8C82-73CD89CBADFA}" type="datetimeFigureOut">
              <a:rPr kumimoji="1" lang="ja-JP" altLang="en-US" smtClean="0"/>
              <a:t>2025/3/20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D1FB7-6EF9-4CAC-9D2E-E7A664C186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8900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4B00-3315-4797-8C82-73CD89CBADFA}" type="datetimeFigureOut">
              <a:rPr kumimoji="1" lang="ja-JP" altLang="en-US" smtClean="0"/>
              <a:t>2025/3/20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D1FB7-6EF9-4CAC-9D2E-E7A664C186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1829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F4B00-3315-4797-8C82-73CD89CBADFA}" type="datetimeFigureOut">
              <a:rPr kumimoji="1" lang="ja-JP" altLang="en-US" smtClean="0"/>
              <a:t>2025/3/20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6D1FB7-6EF9-4CAC-9D2E-E7A664C186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9302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1177469" y="6018989"/>
            <a:ext cx="787023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出典：山陽新聞ＨＰ</a:t>
            </a:r>
            <a:r>
              <a:rPr kumimoji="1" lang="en-US" altLang="ja-JP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2024</a:t>
            </a:r>
            <a:r>
              <a:rPr kumimoji="1" lang="ja-JP" altLang="en-US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年</a:t>
            </a:r>
            <a:r>
              <a:rPr kumimoji="1" lang="en-US" altLang="ja-JP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1</a:t>
            </a:r>
            <a:r>
              <a:rPr kumimoji="1" lang="ja-JP" altLang="en-US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月</a:t>
            </a:r>
            <a:r>
              <a:rPr kumimoji="1" lang="en-US" altLang="ja-JP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19</a:t>
            </a:r>
            <a:r>
              <a:rPr kumimoji="1" lang="ja-JP" altLang="en-US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日記事より山下事務所作成　</a:t>
            </a:r>
            <a:r>
              <a:rPr kumimoji="1" lang="en-US" altLang="ja-JP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2025</a:t>
            </a:r>
            <a:r>
              <a:rPr kumimoji="1" lang="ja-JP" altLang="en-US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年</a:t>
            </a:r>
            <a:r>
              <a:rPr kumimoji="1" lang="en-US" altLang="ja-JP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3</a:t>
            </a:r>
            <a:r>
              <a:rPr kumimoji="1" lang="ja-JP" altLang="en-US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月</a:t>
            </a:r>
            <a:r>
              <a:rPr kumimoji="1" lang="en-US" altLang="ja-JP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21</a:t>
            </a:r>
            <a:r>
              <a:rPr kumimoji="1" lang="ja-JP" altLang="en-US" sz="10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日 予算委員会 資料③（パネル）日本共産党 山下芳生</a:t>
            </a:r>
            <a:endParaRPr kumimoji="1" lang="en-US" altLang="ja-JP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pic>
        <p:nvPicPr>
          <p:cNvPr id="3" name="図 2" descr="テーブル が含まれている画像&#10;&#10;自動的に生成された説明">
            <a:extLst>
              <a:ext uri="{FF2B5EF4-FFF2-40B4-BE49-F238E27FC236}">
                <a16:creationId xmlns:a16="http://schemas.microsoft.com/office/drawing/2014/main" id="{B5F86090-E661-18DE-5E4F-19208ECCC1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48" t="3163" r="50044" b="3759"/>
          <a:stretch/>
        </p:blipFill>
        <p:spPr>
          <a:xfrm rot="16200000">
            <a:off x="2800709" y="-713112"/>
            <a:ext cx="4623759" cy="8689675"/>
          </a:xfrm>
          <a:prstGeom prst="rect">
            <a:avLst/>
          </a:prstGeom>
        </p:spPr>
      </p:pic>
      <p:pic>
        <p:nvPicPr>
          <p:cNvPr id="7" name="図 6" descr="テーブル が含まれている画像&#10;&#10;自動的に生成された説明">
            <a:extLst>
              <a:ext uri="{FF2B5EF4-FFF2-40B4-BE49-F238E27FC236}">
                <a16:creationId xmlns:a16="http://schemas.microsoft.com/office/drawing/2014/main" id="{5D46B97A-5D60-B538-51E9-1A85D5DAED2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101" t="2686" r="2911" b="5390"/>
          <a:stretch/>
        </p:blipFill>
        <p:spPr>
          <a:xfrm rot="16200000">
            <a:off x="4597160" y="-3470286"/>
            <a:ext cx="923029" cy="8581848"/>
          </a:xfrm>
          <a:prstGeom prst="rect">
            <a:avLst/>
          </a:prstGeom>
        </p:spPr>
      </p:pic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D42B322F-2819-D1B6-E3A0-955039A9BE80}"/>
              </a:ext>
            </a:extLst>
          </p:cNvPr>
          <p:cNvCxnSpPr/>
          <p:nvPr/>
        </p:nvCxnSpPr>
        <p:spPr>
          <a:xfrm>
            <a:off x="2191109" y="3873260"/>
            <a:ext cx="690975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DD229A23-96D6-A386-30AE-BF3CFA8F3E31}"/>
              </a:ext>
            </a:extLst>
          </p:cNvPr>
          <p:cNvCxnSpPr>
            <a:cxnSpLocks/>
          </p:cNvCxnSpPr>
          <p:nvPr/>
        </p:nvCxnSpPr>
        <p:spPr>
          <a:xfrm>
            <a:off x="1006415" y="4215441"/>
            <a:ext cx="503208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5691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11351</TotalTime>
  <Words>33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明朝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>参議院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参議院</dc:creator>
  <cp:lastModifiedBy>参議院</cp:lastModifiedBy>
  <cp:revision>338</cp:revision>
  <cp:lastPrinted>2025-03-19T10:57:03Z</cp:lastPrinted>
  <dcterms:created xsi:type="dcterms:W3CDTF">2021-03-11T06:34:16Z</dcterms:created>
  <dcterms:modified xsi:type="dcterms:W3CDTF">2025-03-20T04:34:02Z</dcterms:modified>
</cp:coreProperties>
</file>